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3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4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7766F-FE7E-1442-82DA-213FACF2F33C}" type="doc">
      <dgm:prSet loTypeId="urn:microsoft.com/office/officeart/2005/8/layout/radial3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70938F-9B0F-F940-844F-87EE9A02D9C6}">
      <dgm:prSet phldrT="[Text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Book Antiqua"/>
              <a:cs typeface="Book Antiqua"/>
            </a:rPr>
            <a:t> </a:t>
          </a: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Free clinic for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runners at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every level.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Learn from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our team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en-US" sz="2400" dirty="0" smtClean="0">
              <a:solidFill>
                <a:schemeClr val="tx2"/>
              </a:solidFill>
              <a:latin typeface="Candara"/>
              <a:cs typeface="Candara"/>
            </a:rPr>
            <a:t>  of specialists.</a:t>
          </a:r>
          <a:endParaRPr lang="en-US" sz="2400" dirty="0">
            <a:solidFill>
              <a:schemeClr val="tx2"/>
            </a:solidFill>
            <a:latin typeface="Candara"/>
            <a:cs typeface="Candara"/>
          </a:endParaRPr>
        </a:p>
      </dgm:t>
    </dgm:pt>
    <dgm:pt modelId="{A38472D2-F51B-5248-A5A5-7BA47708258E}" type="parTrans" cxnId="{8B987F8B-467E-1446-AAD6-77060A71B6A7}">
      <dgm:prSet/>
      <dgm:spPr/>
      <dgm:t>
        <a:bodyPr/>
        <a:lstStyle/>
        <a:p>
          <a:endParaRPr lang="en-US"/>
        </a:p>
      </dgm:t>
    </dgm:pt>
    <dgm:pt modelId="{368DA87E-8ADC-3F4B-B4DB-54C74BB833E1}" type="sibTrans" cxnId="{8B987F8B-467E-1446-AAD6-77060A71B6A7}">
      <dgm:prSet/>
      <dgm:spPr/>
      <dgm:t>
        <a:bodyPr/>
        <a:lstStyle/>
        <a:p>
          <a:endParaRPr lang="en-US"/>
        </a:p>
      </dgm:t>
    </dgm:pt>
    <dgm:pt modelId="{B9E94CB9-3E04-DA42-9E76-C42CE80325F9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en-US" sz="1400" b="1" dirty="0" smtClean="0"/>
            <a:t>Dr. Perry </a:t>
          </a:r>
          <a:r>
            <a:rPr lang="en-US" sz="1400" b="1" dirty="0" err="1" smtClean="0"/>
            <a:t>Julien</a:t>
          </a:r>
          <a:r>
            <a:rPr lang="en-US" sz="1400" b="1" dirty="0" smtClean="0"/>
            <a:t>:</a:t>
          </a: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en-US" sz="1400" dirty="0" smtClean="0"/>
            <a:t>biomechanics of running</a:t>
          </a:r>
          <a:endParaRPr lang="en-US" sz="1400" dirty="0"/>
        </a:p>
      </dgm:t>
    </dgm:pt>
    <dgm:pt modelId="{6589E768-A064-5945-B4F2-2FE45A348966}" type="parTrans" cxnId="{AC158E1A-7EEE-404C-8D03-E08C5D931BA6}">
      <dgm:prSet/>
      <dgm:spPr/>
      <dgm:t>
        <a:bodyPr/>
        <a:lstStyle/>
        <a:p>
          <a:endParaRPr lang="en-US"/>
        </a:p>
      </dgm:t>
    </dgm:pt>
    <dgm:pt modelId="{74423C9A-A36D-E142-A44F-85A0C07CE106}" type="sibTrans" cxnId="{AC158E1A-7EEE-404C-8D03-E08C5D931BA6}">
      <dgm:prSet/>
      <dgm:spPr/>
      <dgm:t>
        <a:bodyPr/>
        <a:lstStyle/>
        <a:p>
          <a:endParaRPr lang="en-US"/>
        </a:p>
      </dgm:t>
    </dgm:pt>
    <dgm:pt modelId="{77C37144-4F0C-A54A-9410-D486428BDE8D}">
      <dgm:prSet phldrT="[Text]" custT="1"/>
      <dgm:spPr/>
      <dgm:t>
        <a:bodyPr/>
        <a:lstStyle/>
        <a:p>
          <a:r>
            <a:rPr lang="en-US" sz="1400" b="1" dirty="0" smtClean="0"/>
            <a:t>Physical Therapists: </a:t>
          </a:r>
          <a:r>
            <a:rPr lang="en-US" sz="1400" dirty="0" smtClean="0"/>
            <a:t>injury prevention and group exercise instruction</a:t>
          </a:r>
          <a:endParaRPr lang="en-US" sz="1400" dirty="0"/>
        </a:p>
      </dgm:t>
    </dgm:pt>
    <dgm:pt modelId="{B59BA86D-1F6B-194B-9B0F-E6547E93F7E9}" type="parTrans" cxnId="{51332C65-68A6-3942-BAFC-BA9C79DA5345}">
      <dgm:prSet/>
      <dgm:spPr/>
      <dgm:t>
        <a:bodyPr/>
        <a:lstStyle/>
        <a:p>
          <a:endParaRPr lang="en-US"/>
        </a:p>
      </dgm:t>
    </dgm:pt>
    <dgm:pt modelId="{CC44310C-936D-EC4C-860F-6BE38D5212AA}" type="sibTrans" cxnId="{51332C65-68A6-3942-BAFC-BA9C79DA5345}">
      <dgm:prSet/>
      <dgm:spPr/>
      <dgm:t>
        <a:bodyPr/>
        <a:lstStyle/>
        <a:p>
          <a:endParaRPr lang="en-US"/>
        </a:p>
      </dgm:t>
    </dgm:pt>
    <dgm:pt modelId="{A5ED915E-551F-A040-8174-DF4A009946BF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1400" b="1" dirty="0" smtClean="0"/>
            <a:t>Big Peach Running Company: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1400" dirty="0" smtClean="0"/>
            <a:t> proper shoe ware and orthotics</a:t>
          </a:r>
          <a:endParaRPr lang="en-US" sz="1400" dirty="0"/>
        </a:p>
      </dgm:t>
    </dgm:pt>
    <dgm:pt modelId="{30F72B92-AF46-DC4E-81DB-AD9FA83C1C02}" type="parTrans" cxnId="{0A05E2E2-56D7-6644-810E-04E15A12DC56}">
      <dgm:prSet/>
      <dgm:spPr/>
      <dgm:t>
        <a:bodyPr/>
        <a:lstStyle/>
        <a:p>
          <a:endParaRPr lang="en-US"/>
        </a:p>
      </dgm:t>
    </dgm:pt>
    <dgm:pt modelId="{D2CF599C-1600-3C44-8BF2-6AF3B8C4DF97}" type="sibTrans" cxnId="{0A05E2E2-56D7-6644-810E-04E15A12DC56}">
      <dgm:prSet/>
      <dgm:spPr/>
      <dgm:t>
        <a:bodyPr/>
        <a:lstStyle/>
        <a:p>
          <a:endParaRPr lang="en-US"/>
        </a:p>
      </dgm:t>
    </dgm:pt>
    <dgm:pt modelId="{C4517013-0C6E-9947-AB70-A863D0349731}" type="pres">
      <dgm:prSet presAssocID="{4F17766F-FE7E-1442-82DA-213FACF2F33C}" presName="composite" presStyleCnt="0">
        <dgm:presLayoutVars>
          <dgm:chMax val="1"/>
          <dgm:dir/>
          <dgm:resizeHandles val="exact"/>
        </dgm:presLayoutVars>
      </dgm:prSet>
      <dgm:spPr/>
    </dgm:pt>
    <dgm:pt modelId="{3CE7E615-C31E-7A44-A901-6D40EA1D8EA0}" type="pres">
      <dgm:prSet presAssocID="{4F17766F-FE7E-1442-82DA-213FACF2F33C}" presName="radial" presStyleCnt="0">
        <dgm:presLayoutVars>
          <dgm:animLvl val="ctr"/>
        </dgm:presLayoutVars>
      </dgm:prSet>
      <dgm:spPr/>
    </dgm:pt>
    <dgm:pt modelId="{F9B5CA1F-1054-B346-9AE5-03D329CFC65B}" type="pres">
      <dgm:prSet presAssocID="{0F70938F-9B0F-F940-844F-87EE9A02D9C6}" presName="centerShape" presStyleLbl="vennNode1" presStyleIdx="0" presStyleCnt="4" custScaleX="102831" custScaleY="96805" custLinFactNeighborX="-13586" custLinFactNeighborY="-14689"/>
      <dgm:spPr/>
      <dgm:t>
        <a:bodyPr/>
        <a:lstStyle/>
        <a:p>
          <a:endParaRPr lang="en-US"/>
        </a:p>
      </dgm:t>
    </dgm:pt>
    <dgm:pt modelId="{8FE51116-58F9-7B4C-9C93-44869D38E231}" type="pres">
      <dgm:prSet presAssocID="{B9E94CB9-3E04-DA42-9E76-C42CE80325F9}" presName="node" presStyleLbl="vennNode1" presStyleIdx="1" presStyleCnt="4" custScaleX="123014" custScaleY="92560" custRadScaleRad="111706" custRadScaleInc="26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F27E5-C32E-CB42-90D9-AD7B6F34E90C}" type="pres">
      <dgm:prSet presAssocID="{77C37144-4F0C-A54A-9410-D486428BDE8D}" presName="node" presStyleLbl="vennNode1" presStyleIdx="2" presStyleCnt="4" custScaleX="123014" custScaleY="92560" custRadScaleRad="94729" custRadScaleInc="-41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FB71D-FB65-8048-81B6-0A0C5A198904}" type="pres">
      <dgm:prSet presAssocID="{A5ED915E-551F-A040-8174-DF4A009946BF}" presName="node" presStyleLbl="vennNode1" presStyleIdx="3" presStyleCnt="4" custScaleX="123014" custScaleY="92560" custRadScaleRad="72199" custRadScaleInc="-10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05E2E2-56D7-6644-810E-04E15A12DC56}" srcId="{0F70938F-9B0F-F940-844F-87EE9A02D9C6}" destId="{A5ED915E-551F-A040-8174-DF4A009946BF}" srcOrd="2" destOrd="0" parTransId="{30F72B92-AF46-DC4E-81DB-AD9FA83C1C02}" sibTransId="{D2CF599C-1600-3C44-8BF2-6AF3B8C4DF97}"/>
    <dgm:cxn modelId="{AC158E1A-7EEE-404C-8D03-E08C5D931BA6}" srcId="{0F70938F-9B0F-F940-844F-87EE9A02D9C6}" destId="{B9E94CB9-3E04-DA42-9E76-C42CE80325F9}" srcOrd="0" destOrd="0" parTransId="{6589E768-A064-5945-B4F2-2FE45A348966}" sibTransId="{74423C9A-A36D-E142-A44F-85A0C07CE106}"/>
    <dgm:cxn modelId="{51332C65-68A6-3942-BAFC-BA9C79DA5345}" srcId="{0F70938F-9B0F-F940-844F-87EE9A02D9C6}" destId="{77C37144-4F0C-A54A-9410-D486428BDE8D}" srcOrd="1" destOrd="0" parTransId="{B59BA86D-1F6B-194B-9B0F-E6547E93F7E9}" sibTransId="{CC44310C-936D-EC4C-860F-6BE38D5212AA}"/>
    <dgm:cxn modelId="{79EA00DC-5115-7D49-9CFD-6C5D0BBE3867}" type="presOf" srcId="{4F17766F-FE7E-1442-82DA-213FACF2F33C}" destId="{C4517013-0C6E-9947-AB70-A863D0349731}" srcOrd="0" destOrd="0" presId="urn:microsoft.com/office/officeart/2005/8/layout/radial3"/>
    <dgm:cxn modelId="{8B987F8B-467E-1446-AAD6-77060A71B6A7}" srcId="{4F17766F-FE7E-1442-82DA-213FACF2F33C}" destId="{0F70938F-9B0F-F940-844F-87EE9A02D9C6}" srcOrd="0" destOrd="0" parTransId="{A38472D2-F51B-5248-A5A5-7BA47708258E}" sibTransId="{368DA87E-8ADC-3F4B-B4DB-54C74BB833E1}"/>
    <dgm:cxn modelId="{E6DA0626-2C1A-FB4A-A426-37D263CDC62F}" type="presOf" srcId="{B9E94CB9-3E04-DA42-9E76-C42CE80325F9}" destId="{8FE51116-58F9-7B4C-9C93-44869D38E231}" srcOrd="0" destOrd="0" presId="urn:microsoft.com/office/officeart/2005/8/layout/radial3"/>
    <dgm:cxn modelId="{927DE0CB-E055-8C4B-8E72-9730AFAF4934}" type="presOf" srcId="{A5ED915E-551F-A040-8174-DF4A009946BF}" destId="{DBFFB71D-FB65-8048-81B6-0A0C5A198904}" srcOrd="0" destOrd="0" presId="urn:microsoft.com/office/officeart/2005/8/layout/radial3"/>
    <dgm:cxn modelId="{235EDECC-8F23-294F-92F2-2158D6EF1B59}" type="presOf" srcId="{0F70938F-9B0F-F940-844F-87EE9A02D9C6}" destId="{F9B5CA1F-1054-B346-9AE5-03D329CFC65B}" srcOrd="0" destOrd="0" presId="urn:microsoft.com/office/officeart/2005/8/layout/radial3"/>
    <dgm:cxn modelId="{7227102A-0263-A442-A3D7-DFD017AF38E6}" type="presOf" srcId="{77C37144-4F0C-A54A-9410-D486428BDE8D}" destId="{60FF27E5-C32E-CB42-90D9-AD7B6F34E90C}" srcOrd="0" destOrd="0" presId="urn:microsoft.com/office/officeart/2005/8/layout/radial3"/>
    <dgm:cxn modelId="{B156FB0F-CFAD-8646-986F-3486351E6E5E}" type="presParOf" srcId="{C4517013-0C6E-9947-AB70-A863D0349731}" destId="{3CE7E615-C31E-7A44-A901-6D40EA1D8EA0}" srcOrd="0" destOrd="0" presId="urn:microsoft.com/office/officeart/2005/8/layout/radial3"/>
    <dgm:cxn modelId="{11D75B17-D189-EF47-9FD6-E48C445636B3}" type="presParOf" srcId="{3CE7E615-C31E-7A44-A901-6D40EA1D8EA0}" destId="{F9B5CA1F-1054-B346-9AE5-03D329CFC65B}" srcOrd="0" destOrd="0" presId="urn:microsoft.com/office/officeart/2005/8/layout/radial3"/>
    <dgm:cxn modelId="{AF8EE2A8-43E1-6748-8F1A-FCDD2331C2B6}" type="presParOf" srcId="{3CE7E615-C31E-7A44-A901-6D40EA1D8EA0}" destId="{8FE51116-58F9-7B4C-9C93-44869D38E231}" srcOrd="1" destOrd="0" presId="urn:microsoft.com/office/officeart/2005/8/layout/radial3"/>
    <dgm:cxn modelId="{DF288CDB-4834-084E-9299-789132B48254}" type="presParOf" srcId="{3CE7E615-C31E-7A44-A901-6D40EA1D8EA0}" destId="{60FF27E5-C32E-CB42-90D9-AD7B6F34E90C}" srcOrd="2" destOrd="0" presId="urn:microsoft.com/office/officeart/2005/8/layout/radial3"/>
    <dgm:cxn modelId="{EBD91B64-6735-7C4A-A2EF-695E22C01231}" type="presParOf" srcId="{3CE7E615-C31E-7A44-A901-6D40EA1D8EA0}" destId="{DBFFB71D-FB65-8048-81B6-0A0C5A19890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5CA1F-1054-B346-9AE5-03D329CFC65B}">
      <dsp:nvSpPr>
        <dsp:cNvPr id="0" name=""/>
        <dsp:cNvSpPr/>
      </dsp:nvSpPr>
      <dsp:spPr>
        <a:xfrm>
          <a:off x="627268" y="1089511"/>
          <a:ext cx="3716155" cy="349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Book Antiqua"/>
              <a:cs typeface="Book Antiqua"/>
            </a:rPr>
            <a:t> </a:t>
          </a: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Free clinic for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runners at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every level.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Learn from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our team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/>
              </a:solidFill>
              <a:latin typeface="Candara"/>
              <a:cs typeface="Candara"/>
            </a:rPr>
            <a:t>  of specialists.</a:t>
          </a:r>
          <a:endParaRPr lang="en-US" sz="2400" kern="1200" dirty="0">
            <a:solidFill>
              <a:schemeClr val="tx2"/>
            </a:solidFill>
            <a:latin typeface="Candara"/>
            <a:cs typeface="Candara"/>
          </a:endParaRPr>
        </a:p>
      </dsp:txBody>
      <dsp:txXfrm>
        <a:off x="1171486" y="1601838"/>
        <a:ext cx="2627719" cy="2473731"/>
      </dsp:txXfrm>
    </dsp:sp>
    <dsp:sp modelId="{8FE51116-58F9-7B4C-9C93-44869D38E231}">
      <dsp:nvSpPr>
        <dsp:cNvPr id="0" name=""/>
        <dsp:cNvSpPr/>
      </dsp:nvSpPr>
      <dsp:spPr>
        <a:xfrm>
          <a:off x="3416005" y="473071"/>
          <a:ext cx="2222769" cy="16724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Dr. Perry </a:t>
          </a:r>
          <a:r>
            <a:rPr lang="en-US" sz="1400" b="1" kern="1200" dirty="0" err="1" smtClean="0"/>
            <a:t>Julien</a:t>
          </a:r>
          <a:r>
            <a:rPr lang="en-US" sz="1400" b="1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biomechanics of running</a:t>
          </a:r>
          <a:endParaRPr lang="en-US" sz="1400" kern="1200" dirty="0"/>
        </a:p>
      </dsp:txBody>
      <dsp:txXfrm>
        <a:off x="3741522" y="718001"/>
        <a:ext cx="1571735" cy="1182628"/>
      </dsp:txXfrm>
    </dsp:sp>
    <dsp:sp modelId="{60FF27E5-C32E-CB42-90D9-AD7B6F34E90C}">
      <dsp:nvSpPr>
        <dsp:cNvPr id="0" name=""/>
        <dsp:cNvSpPr/>
      </dsp:nvSpPr>
      <dsp:spPr>
        <a:xfrm>
          <a:off x="4048967" y="1920857"/>
          <a:ext cx="2222769" cy="16724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Physical Therapists: </a:t>
          </a:r>
          <a:r>
            <a:rPr lang="en-US" sz="1400" kern="1200" dirty="0" smtClean="0"/>
            <a:t>injury prevention and group exercise instruction</a:t>
          </a:r>
          <a:endParaRPr lang="en-US" sz="1400" kern="1200" dirty="0"/>
        </a:p>
      </dsp:txBody>
      <dsp:txXfrm>
        <a:off x="4374484" y="2165787"/>
        <a:ext cx="1571735" cy="1182628"/>
      </dsp:txXfrm>
    </dsp:sp>
    <dsp:sp modelId="{DBFFB71D-FB65-8048-81B6-0A0C5A198904}">
      <dsp:nvSpPr>
        <dsp:cNvPr id="0" name=""/>
        <dsp:cNvSpPr/>
      </dsp:nvSpPr>
      <dsp:spPr>
        <a:xfrm>
          <a:off x="3568425" y="3372588"/>
          <a:ext cx="2222769" cy="16724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Big Peach Running Company: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 proper shoe ware and orthotics</a:t>
          </a:r>
          <a:endParaRPr lang="en-US" sz="1400" kern="1200" dirty="0"/>
        </a:p>
      </dsp:txBody>
      <dsp:txXfrm>
        <a:off x="3893942" y="3617518"/>
        <a:ext cx="1571735" cy="118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2358FD-4BC3-4A79-AD25-A8D0450B5184}" type="datetimeFigureOut">
              <a:rPr lang="en-US" smtClean="0"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0241DB-2464-4402-AD3A-AF14E07BF8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3581400" cy="220614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000" y="762000"/>
            <a:ext cx="3581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200" dirty="0" smtClean="0">
                <a:latin typeface="Candara"/>
                <a:cs typeface="Candara"/>
              </a:rPr>
              <a:t>Running Clinic</a:t>
            </a:r>
          </a:p>
          <a:p>
            <a:pPr>
              <a:lnSpc>
                <a:spcPct val="12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November 7</a:t>
            </a:r>
          </a:p>
          <a:p>
            <a:pPr>
              <a:lnSpc>
                <a:spcPct val="120000"/>
              </a:lnSpc>
            </a:pPr>
            <a:r>
              <a:rPr lang="en-US" sz="3300" dirty="0" smtClean="0">
                <a:solidFill>
                  <a:schemeClr val="tx1"/>
                </a:solidFill>
              </a:rPr>
              <a:t>6:00 – 8:00 pm</a:t>
            </a:r>
            <a:endParaRPr lang="en-US" sz="33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04800" y="4953000"/>
            <a:ext cx="3962400" cy="1447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70000"/>
              </a:lnSpc>
              <a:buNone/>
            </a:pPr>
            <a:endParaRPr lang="en-US" sz="500" dirty="0" smtClean="0"/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Sports Rehabilitation Center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5290 Roswell Road  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1800" dirty="0" smtClean="0"/>
              <a:t> Atlanta, GA 30342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45945"/>
              </p:ext>
            </p:extLst>
          </p:nvPr>
        </p:nvGraphicFramePr>
        <p:xfrm>
          <a:off x="2514600" y="669925"/>
          <a:ext cx="6248400" cy="588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7506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</TotalTime>
  <Words>70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Overuse injuries</dc:title>
  <dc:creator>student</dc:creator>
  <cp:lastModifiedBy>Kelly Hunt</cp:lastModifiedBy>
  <cp:revision>15</cp:revision>
  <dcterms:created xsi:type="dcterms:W3CDTF">2012-09-17T01:33:44Z</dcterms:created>
  <dcterms:modified xsi:type="dcterms:W3CDTF">2012-10-06T22:48:42Z</dcterms:modified>
</cp:coreProperties>
</file>