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F265E2-FF55-4D6B-B273-12E804542E36}" type="datetimeFigureOut">
              <a:rPr lang="en-US"/>
              <a:pPr>
                <a:defRPr/>
              </a:pPr>
              <a:t>10/16/2012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598233-29A3-4DEB-A592-166AFEFCB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D4B75-9C1F-4A23-9793-8A8468A8A6C0}" type="datetimeFigureOut">
              <a:rPr lang="en-US"/>
              <a:pPr>
                <a:defRPr/>
              </a:pPr>
              <a:t>10/16/2012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0F183-B2ED-4416-B6C5-C8AE39CD1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C8B4-2F03-4464-9A7A-69E6FD93662B}" type="datetimeFigureOut">
              <a:rPr lang="en-US"/>
              <a:pPr>
                <a:defRPr/>
              </a:pPr>
              <a:t>10/16/2012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9BB7-9A7C-4F96-ACBD-7D5E4273C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1CAE8-7857-4EB7-B865-D3A31B0C1F3A}" type="datetimeFigureOut">
              <a:rPr lang="en-US"/>
              <a:pPr>
                <a:defRPr/>
              </a:pPr>
              <a:t>10/16/2012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CFBD5-F064-4C50-B854-A173DA03D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D9BD44-E10D-4A89-915D-18A3A26D186E}" type="datetimeFigureOut">
              <a:rPr lang="en-US"/>
              <a:pPr>
                <a:defRPr/>
              </a:pPr>
              <a:t>10/16/2012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23BE81-5A8A-4569-B026-DE7ED3BD1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5C68A-2F3F-4FEA-A6BF-85BE43E5801F}" type="datetimeFigureOut">
              <a:rPr lang="en-US"/>
              <a:pPr>
                <a:defRPr/>
              </a:pPr>
              <a:t>10/16/2012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1E73-6777-4CC6-B032-7DD9239D4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6A550-6A11-4405-AD50-B7BCB2CAF455}" type="datetimeFigureOut">
              <a:rPr lang="en-US"/>
              <a:pPr>
                <a:defRPr/>
              </a:pPr>
              <a:t>10/16/2012</a:t>
            </a:fld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D8656-0BA0-46C4-809B-A9E168C46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339BB-6203-4926-BAE9-FEB16367A81A}" type="datetimeFigureOut">
              <a:rPr lang="en-US"/>
              <a:pPr>
                <a:defRPr/>
              </a:pPr>
              <a:t>10/16/2012</a:t>
            </a:fld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C30AA-A01F-4EC5-986E-EB1452DB5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D17A84-9302-4BDA-A898-6764CBC34D01}" type="datetimeFigureOut">
              <a:rPr lang="en-US"/>
              <a:pPr>
                <a:defRPr/>
              </a:pPr>
              <a:t>10/16/2012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DFB35E-F5E1-4637-95D1-EA53FEC97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6D3EB-5B54-4D58-88EF-D2BB448191C8}" type="datetimeFigureOut">
              <a:rPr lang="en-US"/>
              <a:pPr>
                <a:defRPr/>
              </a:pPr>
              <a:t>10/16/2012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9C59F-7D16-4C5B-A811-6415A3B4C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95DE78-2B28-4DF4-B210-9583ABE9CCD3}" type="datetimeFigureOut">
              <a:rPr lang="en-US"/>
              <a:pPr>
                <a:defRPr/>
              </a:pPr>
              <a:t>10/16/2012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49FC25-8D50-4351-83F6-565D59EFA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7D96F96-2CF7-400E-B35C-48292FCAAF90}" type="datetimeFigureOut">
              <a:rPr lang="en-US"/>
              <a:pPr>
                <a:defRPr/>
              </a:pPr>
              <a:t>10/16/2012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5507A24-EFEF-4771-930D-C0B032AF6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1" r:id="rId8"/>
    <p:sldLayoutId id="2147483699" r:id="rId9"/>
    <p:sldLayoutId id="2147483690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papincak@sportsrehabcenter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22463"/>
            <a:ext cx="5181600" cy="1473200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400" i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FREE </a:t>
            </a:r>
            <a:r>
              <a:rPr lang="en-US" sz="4400" b="0" i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Running Clinic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100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Injury Prevention &amp; sports performance!</a:t>
            </a:r>
            <a:endParaRPr lang="en-US" sz="3100" i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4191000" cy="3276600"/>
          </a:xfrm>
        </p:spPr>
        <p:txBody>
          <a:bodyPr>
            <a:normAutofit/>
          </a:bodyPr>
          <a:lstStyle/>
          <a:p>
            <a:pPr marL="36513" algn="l">
              <a:lnSpc>
                <a:spcPct val="80000"/>
              </a:lnSpc>
              <a:spcBef>
                <a:spcPct val="0"/>
              </a:spcBef>
            </a:pPr>
            <a:r>
              <a:rPr lang="en-US" sz="1000" b="1" smtClean="0">
                <a:solidFill>
                  <a:schemeClr val="tx1"/>
                </a:solidFill>
              </a:rPr>
              <a:t>Training for an upcoming race or just want to improve your performance and prevent injury?</a:t>
            </a:r>
          </a:p>
          <a:p>
            <a:pPr marL="36513" algn="l">
              <a:lnSpc>
                <a:spcPct val="80000"/>
              </a:lnSpc>
              <a:spcBef>
                <a:spcPct val="0"/>
              </a:spcBef>
            </a:pPr>
            <a:endParaRPr lang="en-US" sz="1000" smtClean="0">
              <a:solidFill>
                <a:srgbClr val="79766F"/>
              </a:solidFill>
            </a:endParaRPr>
          </a:p>
          <a:p>
            <a:pPr marL="36513" algn="l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en-US" sz="1000" smtClean="0">
                <a:solidFill>
                  <a:schemeClr val="tx1"/>
                </a:solidFill>
              </a:rPr>
              <a:t>Expert speakers including: board certified sports/orthopedic physical therapists, podiatrist Dr. Perry Julien and Dr. Charles Peebles, and Big Peach Running Co. shoe specialist Steve DeMoss.</a:t>
            </a:r>
          </a:p>
          <a:p>
            <a:pPr marL="36513" algn="l">
              <a:lnSpc>
                <a:spcPct val="80000"/>
              </a:lnSpc>
              <a:spcBef>
                <a:spcPct val="0"/>
              </a:spcBef>
            </a:pPr>
            <a:endParaRPr lang="en-US" sz="1000" smtClean="0">
              <a:solidFill>
                <a:schemeClr val="tx1"/>
              </a:solidFill>
            </a:endParaRPr>
          </a:p>
          <a:p>
            <a:pPr marL="36513" algn="l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en-US" sz="1000" smtClean="0">
                <a:solidFill>
                  <a:schemeClr val="tx1"/>
                </a:solidFill>
              </a:rPr>
              <a:t>Learn exercises to improve your core stability and flexibility</a:t>
            </a:r>
          </a:p>
          <a:p>
            <a:pPr marL="36513" algn="l">
              <a:lnSpc>
                <a:spcPct val="80000"/>
              </a:lnSpc>
              <a:spcBef>
                <a:spcPct val="0"/>
              </a:spcBef>
            </a:pPr>
            <a:endParaRPr lang="en-US" sz="1000" smtClean="0">
              <a:solidFill>
                <a:schemeClr val="tx1"/>
              </a:solidFill>
            </a:endParaRPr>
          </a:p>
          <a:p>
            <a:pPr marL="36513" algn="l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en-US" sz="1000" smtClean="0">
                <a:solidFill>
                  <a:schemeClr val="tx1"/>
                </a:solidFill>
              </a:rPr>
              <a:t>Hear how to avoid common running injuries, the role of orthotics and proper shoe wear, common training mistakes and how to prevent them</a:t>
            </a:r>
          </a:p>
          <a:p>
            <a:pPr marL="36513" algn="l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endParaRPr lang="en-US" sz="1000" smtClean="0">
              <a:solidFill>
                <a:schemeClr val="tx1"/>
              </a:solidFill>
            </a:endParaRPr>
          </a:p>
          <a:p>
            <a:pPr marL="36513" algn="l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en-US" sz="1000" smtClean="0">
                <a:solidFill>
                  <a:schemeClr val="tx1"/>
                </a:solidFill>
              </a:rPr>
              <a:t>The </a:t>
            </a:r>
            <a:r>
              <a:rPr lang="en-US" sz="1000" b="1" smtClean="0">
                <a:solidFill>
                  <a:schemeClr val="tx1"/>
                </a:solidFill>
              </a:rPr>
              <a:t>first 15 participants to sign up will receive a FREE gait screen </a:t>
            </a:r>
            <a:r>
              <a:rPr lang="en-US" sz="1000" smtClean="0">
                <a:solidFill>
                  <a:schemeClr val="tx1"/>
                </a:solidFill>
              </a:rPr>
              <a:t>with specific tips on how to improve your running performance and prevent injuries</a:t>
            </a:r>
          </a:p>
          <a:p>
            <a:pPr marL="36513" algn="l">
              <a:lnSpc>
                <a:spcPct val="80000"/>
              </a:lnSpc>
              <a:spcBef>
                <a:spcPct val="0"/>
              </a:spcBef>
            </a:pPr>
            <a:endParaRPr lang="en-US" sz="1000" smtClean="0">
              <a:solidFill>
                <a:schemeClr val="tx1"/>
              </a:solidFill>
            </a:endParaRPr>
          </a:p>
          <a:p>
            <a:pPr marL="36513" algn="l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en-US" sz="1000" smtClean="0">
                <a:solidFill>
                  <a:schemeClr val="tx1"/>
                </a:solidFill>
              </a:rPr>
              <a:t>Come dressed in your running gear as this clinic will be interactive!</a:t>
            </a:r>
          </a:p>
          <a:p>
            <a:pPr marL="36513" algn="l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endParaRPr lang="en-US" sz="1000" smtClean="0">
              <a:solidFill>
                <a:schemeClr val="tx1"/>
              </a:solidFill>
            </a:endParaRPr>
          </a:p>
          <a:p>
            <a:pPr marL="36513" algn="l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en-US" sz="1000" smtClean="0">
                <a:solidFill>
                  <a:schemeClr val="tx1"/>
                </a:solidFill>
              </a:rPr>
              <a:t>Free Lululemon gift bag drawing!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536575"/>
            <a:ext cx="1828800" cy="11255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638800" y="685800"/>
            <a:ext cx="2705100" cy="2146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00600" y="3581400"/>
          <a:ext cx="38862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</a:tblGrid>
              <a:tr h="2819400"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>
                          <a:solidFill>
                            <a:schemeClr val="tx1"/>
                          </a:solidFill>
                        </a:rPr>
                        <a:t>Please</a:t>
                      </a:r>
                      <a:r>
                        <a:rPr lang="en-US" sz="1600" u="sng" baseline="0" dirty="0" smtClean="0">
                          <a:solidFill>
                            <a:schemeClr val="tx1"/>
                          </a:solidFill>
                        </a:rPr>
                        <a:t> join us for our clinic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algn="r"/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US" sz="1200" b="0" i="1" baseline="0" dirty="0" smtClean="0">
                          <a:solidFill>
                            <a:schemeClr val="tx1"/>
                          </a:solidFill>
                        </a:rPr>
                        <a:t>Wednesday, November 7</a:t>
                      </a:r>
                      <a:r>
                        <a:rPr lang="en-US" sz="1200" b="0" i="1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200" b="0" i="1" baseline="0" dirty="0" smtClean="0">
                          <a:solidFill>
                            <a:schemeClr val="tx1"/>
                          </a:solidFill>
                        </a:rPr>
                        <a:t> 6-8pm</a:t>
                      </a:r>
                    </a:p>
                    <a:p>
                      <a:pPr algn="r"/>
                      <a:endParaRPr lang="en-US" sz="1200" b="0" i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The Sports Rehabilitation Center, Sandy Springs</a:t>
                      </a:r>
                    </a:p>
                    <a:p>
                      <a:pPr algn="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5290 Roswell Road. Atlanta, GA 30342</a:t>
                      </a:r>
                    </a:p>
                    <a:p>
                      <a:pPr algn="r"/>
                      <a:endParaRPr lang="en-US" sz="12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US" sz="1400" b="1" u="sng" baseline="0" dirty="0" smtClean="0">
                          <a:solidFill>
                            <a:schemeClr val="tx1"/>
                          </a:solidFill>
                        </a:rPr>
                        <a:t>Want to join? Sign up:</a:t>
                      </a:r>
                    </a:p>
                    <a:p>
                      <a:pPr algn="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Email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Christynne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</a:rPr>
                        <a:t>Papincak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, PT, DPT</a:t>
                      </a:r>
                    </a:p>
                    <a:p>
                      <a:pPr algn="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hlinkClick r:id="rId4"/>
                        </a:rPr>
                        <a:t>cpapincak@sportsrehabcenter.com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or call (404) 477-8888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</TotalTime>
  <Words>159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Verdana</vt:lpstr>
      <vt:lpstr>Arial</vt:lpstr>
      <vt:lpstr>Wingdings 2</vt:lpstr>
      <vt:lpstr>Calibri</vt:lpstr>
      <vt:lpstr>Wingdings</vt:lpstr>
      <vt:lpstr>Aspect</vt:lpstr>
      <vt:lpstr>Aspect</vt:lpstr>
      <vt:lpstr>Aspect</vt:lpstr>
      <vt:lpstr>Aspect</vt:lpstr>
      <vt:lpstr>Aspect</vt:lpstr>
      <vt:lpstr>FREE Running Clinic: Injury Prevention &amp; sports performance!</vt:lpstr>
    </vt:vector>
  </TitlesOfParts>
  <Company>Georgia Tech Athletic Association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Running Clinic: Injury Prevention &amp; sports performance!</dc:title>
  <dc:creator>dc</dc:creator>
  <cp:lastModifiedBy>user</cp:lastModifiedBy>
  <cp:revision>5</cp:revision>
  <dcterms:created xsi:type="dcterms:W3CDTF">2012-10-16T00:11:48Z</dcterms:created>
  <dcterms:modified xsi:type="dcterms:W3CDTF">2012-10-16T12:53:48Z</dcterms:modified>
</cp:coreProperties>
</file>